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7436"/>
            <a:ext cx="9143999" cy="591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28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81000"/>
            <a:ext cx="9153331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Statie</dc:creator>
  <cp:lastModifiedBy>Statie</cp:lastModifiedBy>
  <cp:revision>2</cp:revision>
  <dcterms:created xsi:type="dcterms:W3CDTF">2006-08-16T00:00:00Z</dcterms:created>
  <dcterms:modified xsi:type="dcterms:W3CDTF">2014-05-29T22:48:21Z</dcterms:modified>
</cp:coreProperties>
</file>