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58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271463"/>
            <a:ext cx="91154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30592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3323"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30592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85738"/>
            <a:ext cx="90678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30592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266700"/>
            <a:ext cx="90963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30592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Statie</dc:creator>
  <cp:lastModifiedBy>Statie</cp:lastModifiedBy>
  <cp:revision>1</cp:revision>
  <dcterms:created xsi:type="dcterms:W3CDTF">2006-08-16T00:00:00Z</dcterms:created>
  <dcterms:modified xsi:type="dcterms:W3CDTF">2014-05-29T22:54:48Z</dcterms:modified>
</cp:coreProperties>
</file>